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4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2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29FA4-0ADD-4317-9B1B-71D12CEE2404}" type="datetimeFigureOut">
              <a:rPr lang="de-DE" smtClean="0"/>
              <a:pPr/>
              <a:t>07.10.2020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DD769D-5AF2-4E78-9A1C-D7B1EAE8CFE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Die Molbrücke</a:t>
            </a:r>
            <a:r>
              <a:rPr lang="de-DE" baseline="0" smtClean="0"/>
              <a:t> </a:t>
            </a:r>
            <a:r>
              <a:rPr lang="de-DE" baseline="0" dirty="0" smtClean="0"/>
              <a:t>hält, die Verbindung zwischen den Masse-Regionen bricht zusammen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D769D-5AF2-4E78-9A1C-D7B1EAE8CFEC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BA99-29FF-4446-AF0C-2DB0FDE960A6}" type="datetimeFigureOut">
              <a:rPr lang="de-DE" smtClean="0"/>
              <a:pPr/>
              <a:t>07.10.2020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C481-5C10-44CC-A210-77FB8BC8510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BA99-29FF-4446-AF0C-2DB0FDE960A6}" type="datetimeFigureOut">
              <a:rPr lang="de-DE" smtClean="0"/>
              <a:pPr/>
              <a:t>07.10.2020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C481-5C10-44CC-A210-77FB8BC8510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BA99-29FF-4446-AF0C-2DB0FDE960A6}" type="datetimeFigureOut">
              <a:rPr lang="de-DE" smtClean="0"/>
              <a:pPr/>
              <a:t>07.10.2020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C481-5C10-44CC-A210-77FB8BC8510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BA99-29FF-4446-AF0C-2DB0FDE960A6}" type="datetimeFigureOut">
              <a:rPr lang="de-DE" smtClean="0"/>
              <a:pPr/>
              <a:t>07.10.2020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C481-5C10-44CC-A210-77FB8BC8510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BA99-29FF-4446-AF0C-2DB0FDE960A6}" type="datetimeFigureOut">
              <a:rPr lang="de-DE" smtClean="0"/>
              <a:pPr/>
              <a:t>07.10.2020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C481-5C10-44CC-A210-77FB8BC8510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BA99-29FF-4446-AF0C-2DB0FDE960A6}" type="datetimeFigureOut">
              <a:rPr lang="de-DE" smtClean="0"/>
              <a:pPr/>
              <a:t>07.10.2020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C481-5C10-44CC-A210-77FB8BC8510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BA99-29FF-4446-AF0C-2DB0FDE960A6}" type="datetimeFigureOut">
              <a:rPr lang="de-DE" smtClean="0"/>
              <a:pPr/>
              <a:t>07.10.2020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C481-5C10-44CC-A210-77FB8BC8510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BA99-29FF-4446-AF0C-2DB0FDE960A6}" type="datetimeFigureOut">
              <a:rPr lang="de-DE" smtClean="0"/>
              <a:pPr/>
              <a:t>07.10.2020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C481-5C10-44CC-A210-77FB8BC8510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BA99-29FF-4446-AF0C-2DB0FDE960A6}" type="datetimeFigureOut">
              <a:rPr lang="de-DE" smtClean="0"/>
              <a:pPr/>
              <a:t>07.10.2020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C481-5C10-44CC-A210-77FB8BC8510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BA99-29FF-4446-AF0C-2DB0FDE960A6}" type="datetimeFigureOut">
              <a:rPr lang="de-DE" smtClean="0"/>
              <a:pPr/>
              <a:t>07.10.2020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C481-5C10-44CC-A210-77FB8BC8510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BA99-29FF-4446-AF0C-2DB0FDE960A6}" type="datetimeFigureOut">
              <a:rPr lang="de-DE" smtClean="0"/>
              <a:pPr/>
              <a:t>07.10.2020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C481-5C10-44CC-A210-77FB8BC8510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FBA99-29FF-4446-AF0C-2DB0FDE960A6}" type="datetimeFigureOut">
              <a:rPr lang="de-DE" smtClean="0"/>
              <a:pPr/>
              <a:t>07.10.2020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0C481-5C10-44CC-A210-77FB8BC8510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285860"/>
            <a:ext cx="8736186" cy="519888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4" name="Textfeld 3"/>
          <p:cNvSpPr txBox="1"/>
          <p:nvPr/>
        </p:nvSpPr>
        <p:spPr>
          <a:xfrm>
            <a:off x="2714612" y="3676428"/>
            <a:ext cx="164307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Mol – </a:t>
            </a:r>
            <a:r>
              <a:rPr lang="de-DE" dirty="0" smtClean="0"/>
              <a:t>Stadt </a:t>
            </a:r>
            <a:r>
              <a:rPr lang="de-DE" dirty="0" err="1" smtClean="0"/>
              <a:t>n</a:t>
            </a:r>
            <a:r>
              <a:rPr lang="de-DE" baseline="-25000" dirty="0" err="1" smtClean="0"/>
              <a:t>Ag</a:t>
            </a:r>
            <a:r>
              <a:rPr lang="de-DE" dirty="0" smtClean="0"/>
              <a:t> </a:t>
            </a:r>
            <a:endParaRPr lang="de-DE" baseline="-25000" dirty="0" smtClean="0"/>
          </a:p>
          <a:p>
            <a:pPr algn="ctr"/>
            <a:endParaRPr lang="de-DE" dirty="0" smtClean="0"/>
          </a:p>
        </p:txBody>
      </p:sp>
      <p:cxnSp>
        <p:nvCxnSpPr>
          <p:cNvPr id="11" name="Gerade Verbindung mit Pfeil 10"/>
          <p:cNvCxnSpPr/>
          <p:nvPr/>
        </p:nvCxnSpPr>
        <p:spPr>
          <a:xfrm>
            <a:off x="4422284" y="4097076"/>
            <a:ext cx="864096" cy="504056"/>
          </a:xfrm>
          <a:prstGeom prst="straightConnector1">
            <a:avLst/>
          </a:prstGeom>
          <a:ln w="508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2571736" y="2571744"/>
            <a:ext cx="13681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m</a:t>
            </a:r>
            <a:r>
              <a:rPr lang="de-DE" baseline="-25000" dirty="0" err="1" smtClean="0"/>
              <a:t>Ag</a:t>
            </a:r>
            <a:r>
              <a:rPr lang="de-DE" dirty="0" smtClean="0"/>
              <a:t> </a:t>
            </a:r>
            <a:r>
              <a:rPr lang="de-DE" dirty="0" smtClean="0"/>
              <a:t>- Region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3000364" y="3000372"/>
            <a:ext cx="635532" cy="6040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>
            <a:off x="4932040" y="1876228"/>
            <a:ext cx="171166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m</a:t>
            </a:r>
            <a:r>
              <a:rPr lang="de-DE" baseline="-25000" dirty="0" smtClean="0"/>
              <a:t>    </a:t>
            </a:r>
            <a:r>
              <a:rPr lang="de-DE" dirty="0" smtClean="0"/>
              <a:t>   - </a:t>
            </a:r>
            <a:r>
              <a:rPr lang="de-DE" dirty="0" smtClean="0"/>
              <a:t>Region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1678386" y="-24"/>
            <a:ext cx="567969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600" dirty="0" smtClean="0"/>
              <a:t> Zwei Mol – Länder </a:t>
            </a:r>
          </a:p>
          <a:p>
            <a:pPr algn="ctr"/>
            <a:r>
              <a:rPr lang="de-DE" sz="2800" dirty="0" smtClean="0"/>
              <a:t>mit Mol - Städten und Mol - Regionen</a:t>
            </a:r>
            <a:endParaRPr lang="de-DE" sz="2800" dirty="0"/>
          </a:p>
        </p:txBody>
      </p:sp>
      <p:sp>
        <p:nvSpPr>
          <p:cNvPr id="21" name="Textfeld 20"/>
          <p:cNvSpPr txBox="1"/>
          <p:nvPr/>
        </p:nvSpPr>
        <p:spPr>
          <a:xfrm>
            <a:off x="3098251" y="3886752"/>
            <a:ext cx="846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aseline="30000" dirty="0" smtClean="0">
                <a:solidFill>
                  <a:srgbClr val="0070C0"/>
                </a:solidFill>
              </a:rPr>
              <a:t> </a:t>
            </a:r>
            <a:r>
              <a:rPr lang="it-IT" sz="2400" dirty="0" smtClean="0">
                <a:solidFill>
                  <a:srgbClr val="0070C0"/>
                </a:solidFill>
              </a:rPr>
              <a:t>2 </a:t>
            </a:r>
            <a:r>
              <a:rPr lang="it-IT" sz="2400" dirty="0" err="1" smtClean="0"/>
              <a:t>Ag</a:t>
            </a:r>
            <a:r>
              <a:rPr lang="de-DE" sz="2400" dirty="0" smtClean="0">
                <a:solidFill>
                  <a:srgbClr val="0070C0"/>
                </a:solidFill>
              </a:rPr>
              <a:t> 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 rot="1813624">
            <a:off x="4047902" y="4385193"/>
            <a:ext cx="13033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Molbrücke</a:t>
            </a:r>
            <a:endParaRPr lang="de-DE" sz="2000" dirty="0"/>
          </a:p>
        </p:txBody>
      </p:sp>
      <p:sp>
        <p:nvSpPr>
          <p:cNvPr id="50" name="Textfeld 49"/>
          <p:cNvSpPr txBox="1"/>
          <p:nvPr/>
        </p:nvSpPr>
        <p:spPr>
          <a:xfrm>
            <a:off x="2857488" y="3143248"/>
            <a:ext cx="81304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i="1" dirty="0" smtClean="0"/>
              <a:t>n = m/M</a:t>
            </a:r>
            <a:endParaRPr lang="de-DE" sz="1400" i="1" dirty="0"/>
          </a:p>
        </p:txBody>
      </p:sp>
      <p:grpSp>
        <p:nvGrpSpPr>
          <p:cNvPr id="62" name="Gruppieren 61"/>
          <p:cNvGrpSpPr/>
          <p:nvPr/>
        </p:nvGrpSpPr>
        <p:grpSpPr>
          <a:xfrm>
            <a:off x="4524014" y="3668384"/>
            <a:ext cx="1957486" cy="903114"/>
            <a:chOff x="4524014" y="3668384"/>
            <a:chExt cx="1957486" cy="903114"/>
          </a:xfrm>
        </p:grpSpPr>
        <p:sp>
          <p:nvSpPr>
            <p:cNvPr id="49" name="Rechteck 48"/>
            <p:cNvSpPr/>
            <p:nvPr/>
          </p:nvSpPr>
          <p:spPr>
            <a:xfrm rot="1828011">
              <a:off x="4621470" y="3668384"/>
              <a:ext cx="767850" cy="5953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" name="Gruppieren 57"/>
            <p:cNvGrpSpPr/>
            <p:nvPr/>
          </p:nvGrpSpPr>
          <p:grpSpPr>
            <a:xfrm rot="1901299">
              <a:off x="4524014" y="3925167"/>
              <a:ext cx="1957486" cy="646331"/>
              <a:chOff x="4114712" y="3500438"/>
              <a:chExt cx="1957486" cy="646331"/>
            </a:xfrm>
          </p:grpSpPr>
          <p:sp>
            <p:nvSpPr>
              <p:cNvPr id="43" name="Rechteck 42"/>
              <p:cNvSpPr/>
              <p:nvPr/>
            </p:nvSpPr>
            <p:spPr>
              <a:xfrm>
                <a:off x="4114712" y="3629784"/>
                <a:ext cx="300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DE" b="1" dirty="0" smtClean="0"/>
                  <a:t>×</a:t>
                </a:r>
                <a:endParaRPr lang="de-DE" b="1" dirty="0"/>
              </a:p>
            </p:txBody>
          </p:sp>
          <p:grpSp>
            <p:nvGrpSpPr>
              <p:cNvPr id="3" name="Gruppieren 30"/>
              <p:cNvGrpSpPr/>
              <p:nvPr/>
            </p:nvGrpSpPr>
            <p:grpSpPr>
              <a:xfrm>
                <a:off x="4344006" y="3500438"/>
                <a:ext cx="1728192" cy="646331"/>
                <a:chOff x="3923928" y="4725144"/>
                <a:chExt cx="1728192" cy="646331"/>
              </a:xfrm>
            </p:grpSpPr>
            <p:sp>
              <p:nvSpPr>
                <p:cNvPr id="45" name="Rechteck 44"/>
                <p:cNvSpPr/>
                <p:nvPr/>
              </p:nvSpPr>
              <p:spPr>
                <a:xfrm>
                  <a:off x="3995936" y="4725144"/>
                  <a:ext cx="1656184" cy="64633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de-DE" b="1" dirty="0" smtClean="0">
                      <a:solidFill>
                        <a:srgbClr val="C00000"/>
                      </a:solidFill>
                    </a:rPr>
                    <a:t>1</a:t>
                  </a:r>
                </a:p>
                <a:p>
                  <a:r>
                    <a:rPr lang="de-DE" b="1" dirty="0" smtClean="0">
                      <a:solidFill>
                        <a:srgbClr val="0070C0"/>
                      </a:solidFill>
                    </a:rPr>
                    <a:t>2</a:t>
                  </a:r>
                  <a:endParaRPr lang="de-DE" b="1" dirty="0">
                    <a:solidFill>
                      <a:srgbClr val="0070C0"/>
                    </a:solidFill>
                  </a:endParaRPr>
                </a:p>
              </p:txBody>
            </p:sp>
            <p:cxnSp>
              <p:nvCxnSpPr>
                <p:cNvPr id="46" name="Gerade Verbindung 45"/>
                <p:cNvCxnSpPr/>
                <p:nvPr/>
              </p:nvCxnSpPr>
              <p:spPr>
                <a:xfrm>
                  <a:off x="3923928" y="5054704"/>
                  <a:ext cx="43204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7" name="Rechteck 56"/>
          <p:cNvSpPr/>
          <p:nvPr/>
        </p:nvSpPr>
        <p:spPr>
          <a:xfrm>
            <a:off x="5286380" y="2500306"/>
            <a:ext cx="994183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sz="1400" i="1" dirty="0" smtClean="0"/>
              <a:t>m   = n × M</a:t>
            </a:r>
            <a:endParaRPr lang="de-DE" sz="1400" i="1" dirty="0"/>
          </a:p>
        </p:txBody>
      </p:sp>
      <p:cxnSp>
        <p:nvCxnSpPr>
          <p:cNvPr id="29" name="Gerade Verbindung mit Pfeil 28"/>
          <p:cNvCxnSpPr/>
          <p:nvPr/>
        </p:nvCxnSpPr>
        <p:spPr>
          <a:xfrm flipH="1" flipV="1">
            <a:off x="5508104" y="2308276"/>
            <a:ext cx="360040" cy="18722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feld 57"/>
          <p:cNvSpPr txBox="1"/>
          <p:nvPr/>
        </p:nvSpPr>
        <p:spPr>
          <a:xfrm>
            <a:off x="1428728" y="5357826"/>
            <a:ext cx="12362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Silber-Land</a:t>
            </a:r>
            <a:endParaRPr lang="de-DE" dirty="0"/>
          </a:p>
        </p:txBody>
      </p:sp>
      <p:sp>
        <p:nvSpPr>
          <p:cNvPr id="59" name="Textfeld 58"/>
          <p:cNvSpPr txBox="1"/>
          <p:nvPr/>
        </p:nvSpPr>
        <p:spPr>
          <a:xfrm>
            <a:off x="6429388" y="3143248"/>
            <a:ext cx="174201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Silbersulfid-Land</a:t>
            </a:r>
            <a:endParaRPr lang="de-DE" dirty="0"/>
          </a:p>
        </p:txBody>
      </p:sp>
      <p:cxnSp>
        <p:nvCxnSpPr>
          <p:cNvPr id="60" name="Gerade Verbindung mit Pfeil 59"/>
          <p:cNvCxnSpPr/>
          <p:nvPr/>
        </p:nvCxnSpPr>
        <p:spPr>
          <a:xfrm flipV="1">
            <a:off x="4071934" y="2071678"/>
            <a:ext cx="864096" cy="496076"/>
          </a:xfrm>
          <a:prstGeom prst="straightConnector1">
            <a:avLst/>
          </a:prstGeom>
          <a:ln w="50800">
            <a:solidFill>
              <a:schemeClr val="bg1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uppieren 60"/>
          <p:cNvGrpSpPr/>
          <p:nvPr/>
        </p:nvGrpSpPr>
        <p:grpSpPr>
          <a:xfrm>
            <a:off x="5357818" y="4324500"/>
            <a:ext cx="1857388" cy="738297"/>
            <a:chOff x="5357818" y="4324500"/>
            <a:chExt cx="1857388" cy="738297"/>
          </a:xfrm>
        </p:grpSpPr>
        <p:sp>
          <p:nvSpPr>
            <p:cNvPr id="5" name="Textfeld 4"/>
            <p:cNvSpPr txBox="1"/>
            <p:nvPr/>
          </p:nvSpPr>
          <p:spPr>
            <a:xfrm>
              <a:off x="5357818" y="4324500"/>
              <a:ext cx="1857388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/>
                <a:t>Mol Stadt </a:t>
              </a:r>
              <a:r>
                <a:rPr lang="de-DE" dirty="0" smtClean="0"/>
                <a:t>n</a:t>
              </a:r>
              <a:endParaRPr lang="de-DE" baseline="-25000" dirty="0" smtClean="0"/>
            </a:p>
            <a:p>
              <a:pPr algn="ctr"/>
              <a:endParaRPr lang="de-DE" dirty="0"/>
            </a:p>
          </p:txBody>
        </p:sp>
        <p:sp>
          <p:nvSpPr>
            <p:cNvPr id="23" name="Rechteck 22"/>
            <p:cNvSpPr/>
            <p:nvPr/>
          </p:nvSpPr>
          <p:spPr>
            <a:xfrm>
              <a:off x="5755691" y="4601132"/>
              <a:ext cx="97654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2400" dirty="0" smtClean="0">
                  <a:solidFill>
                    <a:srgbClr val="C00000"/>
                  </a:solidFill>
                </a:rPr>
                <a:t>1</a:t>
              </a:r>
              <a:r>
                <a:rPr lang="it-IT" sz="2400" dirty="0" smtClean="0"/>
                <a:t> Ag</a:t>
              </a:r>
              <a:r>
                <a:rPr lang="it-IT" sz="2400" baseline="-25000" dirty="0" smtClean="0"/>
                <a:t>2</a:t>
              </a:r>
              <a:r>
                <a:rPr lang="it-IT" sz="2400" dirty="0" smtClean="0"/>
                <a:t>S</a:t>
              </a:r>
              <a:endParaRPr lang="de-DE" sz="2400" dirty="0"/>
            </a:p>
          </p:txBody>
        </p:sp>
        <p:sp>
          <p:nvSpPr>
            <p:cNvPr id="40" name="Rechteck 39"/>
            <p:cNvSpPr/>
            <p:nvPr/>
          </p:nvSpPr>
          <p:spPr>
            <a:xfrm>
              <a:off x="6715140" y="4429132"/>
              <a:ext cx="46839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200" dirty="0" smtClean="0"/>
                <a:t>Ag</a:t>
              </a:r>
              <a:r>
                <a:rPr lang="de-DE" sz="1200" baseline="-25000" dirty="0" smtClean="0"/>
                <a:t>2</a:t>
              </a:r>
              <a:r>
                <a:rPr lang="de-DE" sz="1200" dirty="0" smtClean="0"/>
                <a:t>S</a:t>
              </a:r>
              <a:endParaRPr lang="de-DE" sz="1200" dirty="0"/>
            </a:p>
          </p:txBody>
        </p:sp>
      </p:grpSp>
      <p:grpSp>
        <p:nvGrpSpPr>
          <p:cNvPr id="52" name="Gruppieren 51"/>
          <p:cNvGrpSpPr/>
          <p:nvPr/>
        </p:nvGrpSpPr>
        <p:grpSpPr>
          <a:xfrm>
            <a:off x="4214810" y="2071678"/>
            <a:ext cx="500066" cy="500066"/>
            <a:chOff x="1000100" y="1395398"/>
            <a:chExt cx="500066" cy="500066"/>
          </a:xfrm>
        </p:grpSpPr>
        <p:cxnSp>
          <p:nvCxnSpPr>
            <p:cNvPr id="48" name="Gerade Verbindung 47"/>
            <p:cNvCxnSpPr/>
            <p:nvPr/>
          </p:nvCxnSpPr>
          <p:spPr>
            <a:xfrm>
              <a:off x="1000100" y="1428736"/>
              <a:ext cx="500066" cy="35719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 Verbindung 50"/>
            <p:cNvCxnSpPr/>
            <p:nvPr/>
          </p:nvCxnSpPr>
          <p:spPr>
            <a:xfrm rot="-5400000">
              <a:off x="1019150" y="1466836"/>
              <a:ext cx="500066" cy="35719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Rechteck 53"/>
          <p:cNvSpPr/>
          <p:nvPr/>
        </p:nvSpPr>
        <p:spPr>
          <a:xfrm>
            <a:off x="5253042" y="2000240"/>
            <a:ext cx="4683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 smtClean="0"/>
              <a:t>Ag</a:t>
            </a:r>
            <a:r>
              <a:rPr lang="de-DE" sz="1200" baseline="-25000" dirty="0" smtClean="0"/>
              <a:t>2</a:t>
            </a:r>
            <a:r>
              <a:rPr lang="de-DE" sz="1200" dirty="0" smtClean="0"/>
              <a:t>S</a:t>
            </a:r>
            <a:endParaRPr lang="de-DE" sz="1200" dirty="0"/>
          </a:p>
        </p:txBody>
      </p:sp>
      <p:sp>
        <p:nvSpPr>
          <p:cNvPr id="63" name="Textfeld 62"/>
          <p:cNvSpPr txBox="1"/>
          <p:nvPr/>
        </p:nvSpPr>
        <p:spPr>
          <a:xfrm>
            <a:off x="4000496" y="5572140"/>
            <a:ext cx="3570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aseline="30000" dirty="0" smtClean="0">
                <a:solidFill>
                  <a:srgbClr val="0070C0"/>
                </a:solidFill>
              </a:rPr>
              <a:t> </a:t>
            </a:r>
            <a:r>
              <a:rPr lang="it-IT" sz="2400" dirty="0" smtClean="0">
                <a:solidFill>
                  <a:srgbClr val="0070C0"/>
                </a:solidFill>
              </a:rPr>
              <a:t>2 </a:t>
            </a:r>
            <a:r>
              <a:rPr lang="it-IT" sz="2400" dirty="0" err="1" smtClean="0"/>
              <a:t>Ag</a:t>
            </a:r>
            <a:r>
              <a:rPr lang="it-IT" sz="2400" dirty="0" smtClean="0"/>
              <a:t> </a:t>
            </a:r>
            <a:r>
              <a:rPr lang="it-IT" sz="2400" dirty="0" smtClean="0">
                <a:solidFill>
                  <a:srgbClr val="0070C0"/>
                </a:solidFill>
              </a:rPr>
              <a:t>  </a:t>
            </a:r>
            <a:r>
              <a:rPr lang="it-IT" sz="2400" dirty="0" smtClean="0"/>
              <a:t>+   S  </a:t>
            </a:r>
            <a:r>
              <a:rPr lang="it-IT" sz="2400" dirty="0" smtClean="0">
                <a:solidFill>
                  <a:srgbClr val="0070C0"/>
                </a:solidFill>
              </a:rPr>
              <a:t>               </a:t>
            </a:r>
            <a:r>
              <a:rPr lang="it-IT" sz="2400" dirty="0" smtClean="0">
                <a:solidFill>
                  <a:srgbClr val="C00000"/>
                </a:solidFill>
              </a:rPr>
              <a:t>1</a:t>
            </a:r>
            <a:r>
              <a:rPr lang="it-IT" sz="2400" dirty="0" smtClean="0">
                <a:solidFill>
                  <a:srgbClr val="0070C0"/>
                </a:solidFill>
              </a:rPr>
              <a:t> </a:t>
            </a:r>
            <a:r>
              <a:rPr lang="it-IT" sz="2400" dirty="0" smtClean="0"/>
              <a:t>Ag</a:t>
            </a:r>
            <a:r>
              <a:rPr lang="it-IT" sz="2400" baseline="-25000" dirty="0" smtClean="0"/>
              <a:t>2</a:t>
            </a:r>
            <a:r>
              <a:rPr lang="it-IT" sz="2400" dirty="0" smtClean="0"/>
              <a:t>S</a:t>
            </a:r>
            <a:r>
              <a:rPr lang="de-DE" sz="2400" dirty="0" smtClean="0">
                <a:solidFill>
                  <a:srgbClr val="0070C0"/>
                </a:solidFill>
              </a:rPr>
              <a:t> </a:t>
            </a:r>
            <a:endParaRPr lang="de-DE" sz="2400" dirty="0">
              <a:solidFill>
                <a:srgbClr val="0070C0"/>
              </a:solidFill>
            </a:endParaRPr>
          </a:p>
        </p:txBody>
      </p:sp>
      <p:cxnSp>
        <p:nvCxnSpPr>
          <p:cNvPr id="65" name="Gerade Verbindung mit Pfeil 64"/>
          <p:cNvCxnSpPr/>
          <p:nvPr/>
        </p:nvCxnSpPr>
        <p:spPr>
          <a:xfrm>
            <a:off x="5643570" y="5805504"/>
            <a:ext cx="785818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" grpId="0"/>
      <p:bldP spid="24" grpId="0"/>
      <p:bldP spid="50" grpId="0" animBg="1"/>
      <p:bldP spid="57" grpId="0" animBg="1"/>
      <p:bldP spid="63" grpId="0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Bildschirmpräsentation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Lenovo</dc:creator>
  <cp:lastModifiedBy>Test</cp:lastModifiedBy>
  <cp:revision>67</cp:revision>
  <dcterms:created xsi:type="dcterms:W3CDTF">2016-12-21T07:06:59Z</dcterms:created>
  <dcterms:modified xsi:type="dcterms:W3CDTF">2020-10-08T09:17:10Z</dcterms:modified>
</cp:coreProperties>
</file>